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C41-B6F7-4BF6-A2FE-2E267234BF32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20AF-30D5-4D8C-95EB-6D70E3D13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48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C41-B6F7-4BF6-A2FE-2E267234BF32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20AF-30D5-4D8C-95EB-6D70E3D13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47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C41-B6F7-4BF6-A2FE-2E267234BF32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20AF-30D5-4D8C-95EB-6D70E3D13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40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C41-B6F7-4BF6-A2FE-2E267234BF32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20AF-30D5-4D8C-95EB-6D70E3D13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56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C41-B6F7-4BF6-A2FE-2E267234BF32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20AF-30D5-4D8C-95EB-6D70E3D13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24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C41-B6F7-4BF6-A2FE-2E267234BF32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20AF-30D5-4D8C-95EB-6D70E3D13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C41-B6F7-4BF6-A2FE-2E267234BF32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20AF-30D5-4D8C-95EB-6D70E3D13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18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C41-B6F7-4BF6-A2FE-2E267234BF32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20AF-30D5-4D8C-95EB-6D70E3D13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55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C41-B6F7-4BF6-A2FE-2E267234BF32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20AF-30D5-4D8C-95EB-6D70E3D13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63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C41-B6F7-4BF6-A2FE-2E267234BF32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20AF-30D5-4D8C-95EB-6D70E3D13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273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C41-B6F7-4BF6-A2FE-2E267234BF32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20AF-30D5-4D8C-95EB-6D70E3D13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59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E0C41-B6F7-4BF6-A2FE-2E267234BF32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020AF-30D5-4D8C-95EB-6D70E3D13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9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Корней Чуковский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Котауси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Мауси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</a:t>
            </a: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Молочаева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Елизавета Сергеевна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15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6" t="4259" r="3152" b="12592"/>
          <a:stretch/>
        </p:blipFill>
        <p:spPr>
          <a:xfrm>
            <a:off x="1041400" y="0"/>
            <a:ext cx="1031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22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70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5556" r="3889" b="212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28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8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300" y="272732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внимание!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020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Широкоэкранный</PresentationFormat>
  <Paragraphs>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Корней Чуковский  «Котауси и Мауси»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Корней Чуковский  «Котауси и Мауси»</dc:title>
  <dc:creator>User</dc:creator>
  <cp:lastModifiedBy>User</cp:lastModifiedBy>
  <cp:revision>1</cp:revision>
  <dcterms:created xsi:type="dcterms:W3CDTF">2022-11-16T17:05:51Z</dcterms:created>
  <dcterms:modified xsi:type="dcterms:W3CDTF">2022-11-16T17:05:59Z</dcterms:modified>
</cp:coreProperties>
</file>